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49"/>
  </p:notesMasterIdLst>
  <p:sldIdLst>
    <p:sldId id="256" r:id="rId2"/>
    <p:sldId id="277" r:id="rId3"/>
    <p:sldId id="300" r:id="rId4"/>
    <p:sldId id="306" r:id="rId5"/>
    <p:sldId id="307" r:id="rId6"/>
    <p:sldId id="301" r:id="rId7"/>
    <p:sldId id="302" r:id="rId8"/>
    <p:sldId id="303" r:id="rId9"/>
    <p:sldId id="276" r:id="rId10"/>
    <p:sldId id="279" r:id="rId11"/>
    <p:sldId id="258" r:id="rId12"/>
    <p:sldId id="281" r:id="rId13"/>
    <p:sldId id="259" r:id="rId14"/>
    <p:sldId id="261" r:id="rId15"/>
    <p:sldId id="270" r:id="rId16"/>
    <p:sldId id="260" r:id="rId17"/>
    <p:sldId id="262" r:id="rId18"/>
    <p:sldId id="271" r:id="rId19"/>
    <p:sldId id="266" r:id="rId20"/>
    <p:sldId id="272" r:id="rId21"/>
    <p:sldId id="267" r:id="rId22"/>
    <p:sldId id="268" r:id="rId23"/>
    <p:sldId id="269" r:id="rId24"/>
    <p:sldId id="273" r:id="rId25"/>
    <p:sldId id="263" r:id="rId26"/>
    <p:sldId id="275" r:id="rId27"/>
    <p:sldId id="274" r:id="rId28"/>
    <p:sldId id="265" r:id="rId29"/>
    <p:sldId id="278" r:id="rId30"/>
    <p:sldId id="282" r:id="rId31"/>
    <p:sldId id="283" r:id="rId32"/>
    <p:sldId id="285" r:id="rId33"/>
    <p:sldId id="284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7" r:id="rId43"/>
    <p:sldId id="298" r:id="rId44"/>
    <p:sldId id="295" r:id="rId45"/>
    <p:sldId id="299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2.png"/><Relationship Id="rId4" Type="http://schemas.openxmlformats.org/officeDocument/2006/relationships/video" Target="../media/media2.mp4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0.png"/><Relationship Id="rId4" Type="http://schemas.openxmlformats.org/officeDocument/2006/relationships/video" Target="../media/media4.mp4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9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0.png"/><Relationship Id="rId2" Type="http://schemas.openxmlformats.org/officeDocument/2006/relationships/video" Target="../media/media2.mp4"/><Relationship Id="rId16" Type="http://schemas.openxmlformats.org/officeDocument/2006/relationships/image" Target="../media/image44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3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0.png"/><Relationship Id="rId3" Type="http://schemas.microsoft.com/office/2007/relationships/media" Target="../media/media4.mp4"/><Relationship Id="rId21" Type="http://schemas.openxmlformats.org/officeDocument/2006/relationships/image" Target="../media/image47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9.png"/><Relationship Id="rId2" Type="http://schemas.openxmlformats.org/officeDocument/2006/relationships/video" Target="../media/media2.mp4"/><Relationship Id="rId16" Type="http://schemas.openxmlformats.org/officeDocument/2006/relationships/image" Target="../media/image30.png"/><Relationship Id="rId20" Type="http://schemas.openxmlformats.org/officeDocument/2006/relationships/image" Target="../media/image44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3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</a:t>
            </a:r>
            <a:r>
              <a:rPr lang="es-ES_tradnl" sz="6600" dirty="0" smtClean="0">
                <a:solidFill>
                  <a:schemeClr val="tx1"/>
                </a:solidFill>
              </a:rPr>
              <a:t>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endParaRPr lang="es-ES" sz="2400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</a:t>
            </a:r>
            <a:r>
              <a:rPr lang="es-ES" sz="2400" dirty="0"/>
              <a:t>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1965365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13085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.1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</a:t>
            </a:r>
            <a:r>
              <a:rPr lang="es-ES" sz="6600" dirty="0" err="1" smtClean="0">
                <a:solidFill>
                  <a:schemeClr val="tx1"/>
                </a:solidFill>
              </a:rPr>
              <a:t>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3112</TotalTime>
  <Words>752</Words>
  <Application>Microsoft Office PowerPoint</Application>
  <PresentationFormat>Widescreen</PresentationFormat>
  <Paragraphs>193</Paragraphs>
  <Slides>47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1.3 Express</vt:lpstr>
      <vt:lpstr>1.4 MongoDB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Conclusiones de la prueba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14</cp:revision>
  <dcterms:created xsi:type="dcterms:W3CDTF">2017-10-04T10:09:46Z</dcterms:created>
  <dcterms:modified xsi:type="dcterms:W3CDTF">2017-10-19T14:47:57Z</dcterms:modified>
</cp:coreProperties>
</file>